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00C1-D5D5-4F80-9F60-18554494E361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BC41-5FC8-40CE-BB25-C2F0527F0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24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00C1-D5D5-4F80-9F60-18554494E361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BC41-5FC8-40CE-BB25-C2F0527F0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53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00C1-D5D5-4F80-9F60-18554494E361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BC41-5FC8-40CE-BB25-C2F0527F0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9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00C1-D5D5-4F80-9F60-18554494E361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BC41-5FC8-40CE-BB25-C2F0527F0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20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00C1-D5D5-4F80-9F60-18554494E361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BC41-5FC8-40CE-BB25-C2F0527F0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64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00C1-D5D5-4F80-9F60-18554494E361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BC41-5FC8-40CE-BB25-C2F0527F0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50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00C1-D5D5-4F80-9F60-18554494E361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BC41-5FC8-40CE-BB25-C2F0527F0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642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00C1-D5D5-4F80-9F60-18554494E361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BC41-5FC8-40CE-BB25-C2F0527F0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834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00C1-D5D5-4F80-9F60-18554494E361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BC41-5FC8-40CE-BB25-C2F0527F0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99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00C1-D5D5-4F80-9F60-18554494E361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BC41-5FC8-40CE-BB25-C2F0527F0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891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00C1-D5D5-4F80-9F60-18554494E361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BC41-5FC8-40CE-BB25-C2F0527F0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99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F00C1-D5D5-4F80-9F60-18554494E361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BBC41-5FC8-40CE-BB25-C2F0527F0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82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80655" y="1045029"/>
            <a:ext cx="1911927" cy="10925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7718961" y="3123210"/>
            <a:ext cx="3004457" cy="140128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椭圆 4"/>
          <p:cNvSpPr/>
          <p:nvPr/>
        </p:nvSpPr>
        <p:spPr>
          <a:xfrm>
            <a:off x="1864425" y="1235033"/>
            <a:ext cx="676894" cy="7125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93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4.44444E-6 L 0.27005 -4.44444E-6 C 0.39101 -4.44444E-6 0.54023 0.08264 0.54023 0.14977 L 0.54023 0.29977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05" y="1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admin</cp:lastModifiedBy>
  <cp:revision>2</cp:revision>
  <dcterms:created xsi:type="dcterms:W3CDTF">2019-06-25T04:38:51Z</dcterms:created>
  <dcterms:modified xsi:type="dcterms:W3CDTF">2019-06-25T04:43:18Z</dcterms:modified>
</cp:coreProperties>
</file>